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8" r:id="rId4"/>
    <p:sldId id="269" r:id="rId5"/>
    <p:sldId id="257" r:id="rId6"/>
    <p:sldId id="270" r:id="rId7"/>
    <p:sldId id="259" r:id="rId8"/>
    <p:sldId id="260" r:id="rId9"/>
    <p:sldId id="261" r:id="rId10"/>
    <p:sldId id="262" r:id="rId11"/>
    <p:sldId id="265" r:id="rId12"/>
    <p:sldId id="266" r:id="rId13"/>
    <p:sldId id="267" r:id="rId14"/>
    <p:sldId id="27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8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44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52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68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860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518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64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41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90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008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4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617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434F30-06F6-0E43-B6C4-445632D5D269}" type="datetimeFigureOut">
              <a:rPr lang="en-US" smtClean="0"/>
              <a:t>8/20/15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852EF-E247-AC4A-93B4-C1D367C64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620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Ranking YouTube Videos With Sentiment Analysis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60144"/>
            <a:ext cx="6400800" cy="1752600"/>
          </a:xfrm>
        </p:spPr>
        <p:txBody>
          <a:bodyPr/>
          <a:lstStyle/>
          <a:p>
            <a:r>
              <a:rPr lang="en-US" dirty="0" smtClean="0"/>
              <a:t>Wilson Kung</a:t>
            </a:r>
          </a:p>
          <a:p>
            <a:r>
              <a:rPr lang="en-US" dirty="0" smtClean="0"/>
              <a:t>August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64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Query: “Home Remedies for Headaches”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>
          <a:xfrm>
            <a:off x="330200" y="1600200"/>
            <a:ext cx="8498050" cy="4673600"/>
          </a:xfrm>
        </p:spPr>
      </p:pic>
    </p:spTree>
    <p:extLst>
      <p:ext uri="{BB962C8B-B14F-4D97-AF65-F5344CB8AC3E}">
        <p14:creationId xmlns:p14="http://schemas.microsoft.com/office/powerpoint/2010/main" val="3389358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Query: “Funny”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>
          <a:xfrm>
            <a:off x="368300" y="1600200"/>
            <a:ext cx="8428772" cy="4635500"/>
          </a:xfrm>
        </p:spPr>
      </p:pic>
    </p:spTree>
    <p:extLst>
      <p:ext uri="{BB962C8B-B14F-4D97-AF65-F5344CB8AC3E}">
        <p14:creationId xmlns:p14="http://schemas.microsoft.com/office/powerpoint/2010/main" val="2213738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Query: “Learn </a:t>
            </a:r>
            <a:r>
              <a:rPr lang="en-US" dirty="0" err="1" smtClean="0"/>
              <a:t>Hadoop</a:t>
            </a:r>
            <a:r>
              <a:rPr lang="en-US" dirty="0" smtClean="0"/>
              <a:t>”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>
          <a:xfrm>
            <a:off x="292099" y="1600200"/>
            <a:ext cx="8544235" cy="4699000"/>
          </a:xfrm>
        </p:spPr>
      </p:pic>
    </p:spTree>
    <p:extLst>
      <p:ext uri="{BB962C8B-B14F-4D97-AF65-F5344CB8AC3E}">
        <p14:creationId xmlns:p14="http://schemas.microsoft.com/office/powerpoint/2010/main" val="3141099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>
          <a:xfrm>
            <a:off x="317499" y="1600200"/>
            <a:ext cx="8544235" cy="4699000"/>
          </a:xfrm>
        </p:spPr>
      </p:pic>
    </p:spTree>
    <p:extLst>
      <p:ext uri="{BB962C8B-B14F-4D97-AF65-F5344CB8AC3E}">
        <p14:creationId xmlns:p14="http://schemas.microsoft.com/office/powerpoint/2010/main" val="566940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Extra: Using </a:t>
            </a:r>
            <a:r>
              <a:rPr lang="en-US" sz="3600" dirty="0" err="1" smtClean="0"/>
              <a:t>Neurolab’s</a:t>
            </a:r>
            <a:r>
              <a:rPr lang="en-US" sz="3600" dirty="0" smtClean="0"/>
              <a:t> Neural Network to Predict </a:t>
            </a:r>
            <a:r>
              <a:rPr lang="en-US" sz="3600" dirty="0" err="1" smtClean="0"/>
              <a:t>Upvotes</a:t>
            </a:r>
            <a:r>
              <a:rPr lang="en-US" sz="3600" dirty="0" smtClean="0"/>
              <a:t> vs. </a:t>
            </a:r>
            <a:r>
              <a:rPr lang="en-US" sz="3600" dirty="0" err="1" smtClean="0"/>
              <a:t>Downvotes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420" r="25503" b="6003"/>
          <a:stretch/>
        </p:blipFill>
        <p:spPr>
          <a:xfrm>
            <a:off x="266699" y="1397000"/>
            <a:ext cx="8737601" cy="5393580"/>
          </a:xfrm>
        </p:spPr>
      </p:pic>
    </p:spTree>
    <p:extLst>
      <p:ext uri="{BB962C8B-B14F-4D97-AF65-F5344CB8AC3E}">
        <p14:creationId xmlns:p14="http://schemas.microsoft.com/office/powerpoint/2010/main" val="1702740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</a:p>
          <a:p>
            <a:pPr lvl="1"/>
            <a:r>
              <a:rPr lang="en-US" dirty="0" smtClean="0"/>
              <a:t>How to figure out which YouTube video to watch among ones that are returned given your query?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Use sentiment of the comments of each video to determine which are the best videos to watch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125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Use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Find Best Videos to:</a:t>
            </a:r>
          </a:p>
          <a:p>
            <a:pPr lvl="1"/>
            <a:r>
              <a:rPr lang="en-US" sz="3600" dirty="0" smtClean="0"/>
              <a:t>Cure Yourself of a Headache</a:t>
            </a:r>
          </a:p>
          <a:p>
            <a:pPr lvl="1"/>
            <a:r>
              <a:rPr lang="en-US" sz="3600" dirty="0"/>
              <a:t>Learn </a:t>
            </a:r>
            <a:r>
              <a:rPr lang="en-US" sz="3600" dirty="0" err="1" smtClean="0"/>
              <a:t>Hadoop</a:t>
            </a:r>
            <a:endParaRPr lang="en-US" sz="3600" dirty="0" smtClean="0"/>
          </a:p>
          <a:p>
            <a:pPr lvl="1"/>
            <a:r>
              <a:rPr lang="en-US" sz="3600" dirty="0" smtClean="0"/>
              <a:t>Make Yourself Laugh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18315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 Score Calculation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1422400"/>
            <a:ext cx="8572500" cy="4525963"/>
          </a:xfrm>
        </p:spPr>
        <p:txBody>
          <a:bodyPr>
            <a:noAutofit/>
          </a:bodyPr>
          <a:lstStyle/>
          <a:p>
            <a:r>
              <a:rPr lang="en-US" sz="2600" dirty="0" err="1" smtClean="0"/>
              <a:t>BeautifulSoup</a:t>
            </a:r>
            <a:r>
              <a:rPr lang="en-US" sz="2600" dirty="0" smtClean="0"/>
              <a:t> to scrape comments of the videos given a query</a:t>
            </a:r>
          </a:p>
          <a:p>
            <a:endParaRPr lang="en-US" sz="2600" dirty="0" smtClean="0"/>
          </a:p>
          <a:p>
            <a:r>
              <a:rPr lang="en-US" sz="2600" dirty="0" smtClean="0"/>
              <a:t>Used Monkey Learn to extract sentiment of comments</a:t>
            </a:r>
          </a:p>
          <a:p>
            <a:endParaRPr lang="en-US" sz="2600" dirty="0" smtClean="0"/>
          </a:p>
          <a:p>
            <a:r>
              <a:rPr lang="en-US" sz="2600" dirty="0" smtClean="0"/>
              <a:t>Sentiment Score = (# Positive – Negative) / Total</a:t>
            </a:r>
          </a:p>
          <a:p>
            <a:pPr lvl="1"/>
            <a:r>
              <a:rPr lang="en-US" sz="2600" dirty="0" smtClean="0"/>
              <a:t>Number between -1 and 1</a:t>
            </a:r>
          </a:p>
          <a:p>
            <a:pPr lvl="1"/>
            <a:r>
              <a:rPr lang="en-US" sz="2600" dirty="0" smtClean="0"/>
              <a:t>Adjusted for total number of comments using sigmoid</a:t>
            </a:r>
          </a:p>
          <a:p>
            <a:pPr lvl="1"/>
            <a:endParaRPr lang="en-US" sz="2600" dirty="0" smtClean="0"/>
          </a:p>
          <a:p>
            <a:r>
              <a:rPr lang="en-US" sz="2600" dirty="0" smtClean="0"/>
              <a:t>Each query took ~ 2 </a:t>
            </a:r>
            <a:r>
              <a:rPr lang="en-US" sz="2600" dirty="0" err="1" smtClean="0"/>
              <a:t>mins</a:t>
            </a:r>
            <a:r>
              <a:rPr lang="en-US" sz="2600" dirty="0" smtClean="0"/>
              <a:t> to calculate sentiment score so sentiment scores were stored in </a:t>
            </a:r>
            <a:r>
              <a:rPr lang="en-US" sz="2600" dirty="0" err="1" smtClean="0"/>
              <a:t>MongoDB</a:t>
            </a:r>
            <a:r>
              <a:rPr lang="en-US" sz="2600" dirty="0" smtClean="0"/>
              <a:t> database</a:t>
            </a:r>
          </a:p>
        </p:txBody>
      </p:sp>
    </p:spTree>
    <p:extLst>
      <p:ext uri="{BB962C8B-B14F-4D97-AF65-F5344CB8AC3E}">
        <p14:creationId xmlns:p14="http://schemas.microsoft.com/office/powerpoint/2010/main" val="2914142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Custom Sigmoid to Adjust Sentiment Score for Number of Comments</a:t>
            </a:r>
            <a:endParaRPr lang="en-US" dirty="0"/>
          </a:p>
        </p:txBody>
      </p:sp>
      <p:pic>
        <p:nvPicPr>
          <p:cNvPr id="6" name="Picture 5" descr="Screen Shot 2015-08-17 at 9.14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80788"/>
            <a:ext cx="7042388" cy="1044075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7" name="Picture 6" descr="Screen Shot 2015-08-17 at 9.16.1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277" y="1780788"/>
            <a:ext cx="4523523" cy="4806243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4151560" y="4120410"/>
            <a:ext cx="734633" cy="85919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326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Query: “Hawaii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7300"/>
            <a:ext cx="8229600" cy="548640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pl-PL" sz="1800" dirty="0"/>
              <a:t> </a:t>
            </a:r>
            <a:r>
              <a:rPr lang="pl-PL" sz="1800" dirty="0" err="1"/>
              <a:t>lUTHnxoEOPQ</a:t>
            </a:r>
            <a:r>
              <a:rPr lang="pl-PL" sz="1800" dirty="0"/>
              <a:t> </a:t>
            </a:r>
            <a:r>
              <a:rPr lang="pl-PL" sz="1800" dirty="0" smtClean="0"/>
              <a:t>	57.7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V9YvCuLzFHc 	55.7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 </a:t>
            </a:r>
            <a:r>
              <a:rPr lang="pl-PL" sz="1800" dirty="0"/>
              <a:t>0TraYbBVRH4</a:t>
            </a:r>
            <a:r>
              <a:rPr lang="pl-PL" sz="1800" dirty="0"/>
              <a:t> </a:t>
            </a:r>
            <a:r>
              <a:rPr lang="pl-PL" sz="1800" dirty="0" smtClean="0"/>
              <a:t>	54.9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xjfVDxttN7Y 	53.8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 </a:t>
            </a:r>
            <a:r>
              <a:rPr lang="pl-PL" sz="1800" dirty="0"/>
              <a:t>fahr069-fzE</a:t>
            </a:r>
            <a:r>
              <a:rPr lang="pl-PL" sz="1800" dirty="0"/>
              <a:t> </a:t>
            </a:r>
            <a:r>
              <a:rPr lang="pl-PL" sz="1800" dirty="0" smtClean="0"/>
              <a:t>	49.7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9BgiIfaXTtA 	41.4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err="1" smtClean="0"/>
              <a:t>SdIaEQCUVbk</a:t>
            </a:r>
            <a:r>
              <a:rPr lang="pl-PL" sz="1800" dirty="0" smtClean="0"/>
              <a:t> 	39.9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 </a:t>
            </a:r>
            <a:r>
              <a:rPr lang="pl-PL" sz="1800" dirty="0"/>
              <a:t>hwhvByj8YG8</a:t>
            </a:r>
            <a:r>
              <a:rPr lang="pl-PL" sz="1800" dirty="0"/>
              <a:t> </a:t>
            </a:r>
            <a:r>
              <a:rPr lang="pl-PL" sz="1800" dirty="0" smtClean="0"/>
              <a:t>	33.8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ZAjASemgx3E 	21.6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err="1" smtClean="0"/>
              <a:t>vSROSencBss</a:t>
            </a:r>
            <a:r>
              <a:rPr lang="pl-PL" sz="1800" dirty="0" smtClean="0"/>
              <a:t> 	17.0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Q8NXO6YxBmU 	12.9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Qwr6yMcD7Kk 	12.7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ccnwzScp6bM 	12.2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9g</a:t>
            </a:r>
            <a:r>
              <a:rPr lang="pl-PL" sz="1800" dirty="0"/>
              <a:t>-5J05BIiQ</a:t>
            </a:r>
            <a:r>
              <a:rPr lang="pl-PL" sz="1800" dirty="0"/>
              <a:t> </a:t>
            </a:r>
            <a:r>
              <a:rPr lang="pl-PL" sz="1800" dirty="0" smtClean="0"/>
              <a:t>	11.9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B9FhV3BG58U 	  9.3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UxJxF_peIp0 	  0.0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3zxAX6ozbgk 	  0.0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smtClean="0"/>
              <a:t>DHHAR1S_eKA 	  0.0</a:t>
            </a:r>
            <a:r>
              <a:rPr lang="pl-PL" sz="1800" dirty="0"/>
              <a:t>%</a:t>
            </a:r>
            <a:r>
              <a:rPr lang="pl-PL" sz="1800" dirty="0"/>
              <a:t> </a:t>
            </a:r>
            <a:r>
              <a:rPr lang="pl-PL" sz="1800" dirty="0"/>
              <a:t> </a:t>
            </a:r>
            <a:endParaRPr lang="pl-PL" sz="1800" dirty="0" smtClean="0"/>
          </a:p>
          <a:p>
            <a:pPr algn="ctr"/>
            <a:r>
              <a:rPr lang="pl-PL" sz="1800" dirty="0" err="1" smtClean="0"/>
              <a:t>QguEfBMhpyc</a:t>
            </a:r>
            <a:r>
              <a:rPr lang="pl-PL" sz="1800" dirty="0" smtClean="0"/>
              <a:t> </a:t>
            </a:r>
            <a:r>
              <a:rPr lang="pl-PL" sz="1800" dirty="0"/>
              <a:t> </a:t>
            </a:r>
            <a:r>
              <a:rPr lang="pl-PL" sz="1800" dirty="0" smtClean="0"/>
              <a:t> -</a:t>
            </a:r>
            <a:r>
              <a:rPr lang="pl-PL" sz="1800" dirty="0"/>
              <a:t>43.7%</a:t>
            </a:r>
            <a:r>
              <a:rPr lang="pl-PL" sz="1800" dirty="0"/>
              <a:t> </a:t>
            </a:r>
            <a:endParaRPr lang="en-US" sz="1800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5880100" y="1417638"/>
            <a:ext cx="11303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5892800" y="6510338"/>
            <a:ext cx="11303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12000" y="62992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Why??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606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73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Query: “Hawaii”</a:t>
            </a:r>
            <a:br>
              <a:rPr lang="en-US" dirty="0" smtClean="0"/>
            </a:br>
            <a:r>
              <a:rPr lang="en-US" dirty="0" smtClean="0"/>
              <a:t>Highest Sentiment Score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>
          <a:xfrm>
            <a:off x="254000" y="1600200"/>
            <a:ext cx="8613512" cy="4737100"/>
          </a:xfrm>
        </p:spPr>
      </p:pic>
    </p:spTree>
    <p:extLst>
      <p:ext uri="{BB962C8B-B14F-4D97-AF65-F5344CB8AC3E}">
        <p14:creationId xmlns:p14="http://schemas.microsoft.com/office/powerpoint/2010/main" val="697356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>
          <a:xfrm>
            <a:off x="292099" y="1600200"/>
            <a:ext cx="8544235" cy="4699000"/>
          </a:xfrm>
        </p:spPr>
      </p:pic>
    </p:spTree>
    <p:extLst>
      <p:ext uri="{BB962C8B-B14F-4D97-AF65-F5344CB8AC3E}">
        <p14:creationId xmlns:p14="http://schemas.microsoft.com/office/powerpoint/2010/main" val="932702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Query: “Hawaii”</a:t>
            </a:r>
            <a:br>
              <a:rPr lang="en-US" dirty="0" smtClean="0"/>
            </a:br>
            <a:r>
              <a:rPr lang="en-US" dirty="0" smtClean="0"/>
              <a:t>Lowest Sentiment Score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>
          <a:xfrm>
            <a:off x="330200" y="1600200"/>
            <a:ext cx="8498050" cy="4673600"/>
          </a:xfrm>
        </p:spPr>
      </p:pic>
    </p:spTree>
    <p:extLst>
      <p:ext uri="{BB962C8B-B14F-4D97-AF65-F5344CB8AC3E}">
        <p14:creationId xmlns:p14="http://schemas.microsoft.com/office/powerpoint/2010/main" val="3293404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2627</TotalTime>
  <Words>193</Words>
  <Application>Microsoft Macintosh PowerPoint</Application>
  <PresentationFormat>On-screen Show (4:3)</PresentationFormat>
  <Paragraphs>56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Ranking YouTube Videos With Sentiment Analysis</vt:lpstr>
      <vt:lpstr>Overview </vt:lpstr>
      <vt:lpstr>Example Use Cases</vt:lpstr>
      <vt:lpstr>Sentiment Score Calculation </vt:lpstr>
      <vt:lpstr>Custom Sigmoid to Adjust Sentiment Score for Number of Comments</vt:lpstr>
      <vt:lpstr>Query: “Hawaii”</vt:lpstr>
      <vt:lpstr>Query: “Hawaii” Highest Sentiment Score</vt:lpstr>
      <vt:lpstr>Comments</vt:lpstr>
      <vt:lpstr>Query: “Hawaii” Lowest Sentiment Score</vt:lpstr>
      <vt:lpstr>Query: “Home Remedies for Headaches”</vt:lpstr>
      <vt:lpstr>Query: “Funny”</vt:lpstr>
      <vt:lpstr>Query: “Learn Hadoop”</vt:lpstr>
      <vt:lpstr>Comments</vt:lpstr>
      <vt:lpstr>Extra: Using Neurolab’s Neural Network to Predict Upvotes vs. Downvotes</vt:lpstr>
    </vt:vector>
  </TitlesOfParts>
  <Company>Black Swan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Wilson Kung</dc:creator>
  <cp:lastModifiedBy>Wilson Kung</cp:lastModifiedBy>
  <cp:revision>23</cp:revision>
  <cp:lastPrinted>2015-08-21T18:22:21Z</cp:lastPrinted>
  <dcterms:created xsi:type="dcterms:W3CDTF">2015-08-18T01:14:11Z</dcterms:created>
  <dcterms:modified xsi:type="dcterms:W3CDTF">2015-08-21T21:25:56Z</dcterms:modified>
</cp:coreProperties>
</file>

<file path=docProps/thumbnail.jpeg>
</file>